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  <p:sldId id="267" r:id="rId3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12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자유형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자유형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제목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17" name="부제목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ko-KR" altLang="en-US" smtClean="0"/>
              <a:t>마스터 부제목 스타일 편집</a:t>
            </a:r>
            <a:endParaRPr kumimoji="0" lang="en-US"/>
          </a:p>
        </p:txBody>
      </p:sp>
      <p:sp>
        <p:nvSpPr>
          <p:cNvPr id="30" name="날짜 개체 틀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19" name="바닥글 개체 틀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27" name="슬라이드 번호 개체 틀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구역 머리글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자유형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자유형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내용 개체 틀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8" name="슬라이드 번호 개체 틀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9" name="바닥글 개체 틀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ko-KR" altLang="en-US" smtClean="0"/>
              <a:t>그림을 추가하려면 아이콘을 클릭하십시오</a:t>
            </a:r>
            <a:endParaRPr kumimoji="0" lang="en-US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자유형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자유형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제목 개체 틀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0" name="텍스트 개체 틀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kumimoji="0" lang="ko-KR" altLang="en-US" smtClean="0"/>
              <a:t>둘째 수준</a:t>
            </a:r>
          </a:p>
          <a:p>
            <a:pPr lvl="2" eaLnBrk="1" latinLnBrk="0" hangingPunct="1"/>
            <a:r>
              <a:rPr kumimoji="0" lang="ko-KR" altLang="en-US" smtClean="0"/>
              <a:t>셋째 수준</a:t>
            </a:r>
          </a:p>
          <a:p>
            <a:pPr lvl="3" eaLnBrk="1" latinLnBrk="0" hangingPunct="1"/>
            <a:r>
              <a:rPr kumimoji="0" lang="ko-KR" altLang="en-US" smtClean="0"/>
              <a:t>넷째 수준</a:t>
            </a:r>
          </a:p>
          <a:p>
            <a:pPr lvl="4" eaLnBrk="1" latinLnBrk="0" hangingPunct="1"/>
            <a:r>
              <a:rPr kumimoji="0" lang="ko-KR" altLang="en-US" smtClean="0"/>
              <a:t>다섯째 수준</a:t>
            </a:r>
            <a:endParaRPr kumimoji="0" lang="en-US"/>
          </a:p>
        </p:txBody>
      </p:sp>
      <p:sp>
        <p:nvSpPr>
          <p:cNvPr id="10" name="날짜 개체 틀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63919582-F3C0-4667-B17A-E0329B089A3B}" type="datetimeFigureOut">
              <a:rPr lang="ko-KR" altLang="en-US" smtClean="0"/>
              <a:pPr/>
              <a:t>2012-04-18</a:t>
            </a:fld>
            <a:endParaRPr lang="ko-KR" altLang="en-US"/>
          </a:p>
        </p:txBody>
      </p:sp>
      <p:sp>
        <p:nvSpPr>
          <p:cNvPr id="22" name="바닥글 개체 틀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18" name="슬라이드 번호 개체 틀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3EFA4FC9-8125-412F-9E05-5BA08FB0660C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1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1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1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1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1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1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1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1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1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1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Ch.3. </a:t>
            </a:r>
            <a:endParaRPr lang="ko-KR" altLang="en-US" dirty="0"/>
          </a:p>
        </p:txBody>
      </p:sp>
      <p:sp>
        <p:nvSpPr>
          <p:cNvPr id="5" name="내용 개체 틀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Factors Affecting WQ</a:t>
            </a:r>
          </a:p>
          <a:p>
            <a:pPr lvl="1"/>
            <a:r>
              <a:rPr lang="en-US" altLang="ko-KR" dirty="0" smtClean="0"/>
              <a:t>Geology</a:t>
            </a:r>
          </a:p>
          <a:p>
            <a:pPr lvl="1"/>
            <a:r>
              <a:rPr lang="en-US" altLang="ko-KR" dirty="0" smtClean="0"/>
              <a:t>Climates</a:t>
            </a:r>
          </a:p>
          <a:p>
            <a:pPr lvl="1"/>
            <a:r>
              <a:rPr lang="en-US" altLang="ko-KR" dirty="0" smtClean="0"/>
              <a:t>Geography</a:t>
            </a:r>
          </a:p>
          <a:p>
            <a:pPr lvl="1"/>
            <a:r>
              <a:rPr lang="en-US" altLang="ko-KR" dirty="0" smtClean="0"/>
              <a:t>Plantation/Biological activities</a:t>
            </a:r>
          </a:p>
          <a:p>
            <a:pPr lvl="1"/>
            <a:r>
              <a:rPr lang="en-US" altLang="ko-KR" dirty="0" smtClean="0"/>
              <a:t>Human beings-pollution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내용 개체 틀 4"/>
          <p:cNvSpPr>
            <a:spLocks noGrp="1"/>
          </p:cNvSpPr>
          <p:nvPr>
            <p:ph idx="1"/>
          </p:nvPr>
        </p:nvSpPr>
        <p:spPr>
          <a:xfrm>
            <a:off x="457200" y="548680"/>
            <a:ext cx="7467600" cy="5904656"/>
          </a:xfrm>
        </p:spPr>
        <p:txBody>
          <a:bodyPr>
            <a:normAutofit/>
          </a:bodyPr>
          <a:lstStyle/>
          <a:p>
            <a:pPr lvl="1"/>
            <a:r>
              <a:rPr lang="en-US" altLang="ko-KR" dirty="0" smtClean="0"/>
              <a:t>Pollution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Any disturbance made by human beings w/ materials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Pollution sources</a:t>
            </a:r>
            <a:endParaRPr lang="en-US" altLang="ko-KR" dirty="0" smtClean="0"/>
          </a:p>
          <a:p>
            <a:pPr lvl="3"/>
            <a:r>
              <a:rPr lang="en-US" altLang="ko-KR" dirty="0" smtClean="0"/>
              <a:t>Point sources: The sources of po</a:t>
            </a:r>
            <a:r>
              <a:rPr lang="en-US" altLang="ko-KR" dirty="0" smtClean="0"/>
              <a:t>llution single and identifiable (can be located)</a:t>
            </a:r>
          </a:p>
          <a:p>
            <a:pPr lvl="4"/>
            <a:r>
              <a:rPr lang="en-US" altLang="ko-KR" dirty="0" smtClean="0"/>
              <a:t>Mining-smelting</a:t>
            </a:r>
          </a:p>
          <a:p>
            <a:pPr lvl="4"/>
            <a:r>
              <a:rPr lang="en-US" altLang="ko-KR" dirty="0" smtClean="0"/>
              <a:t>Industries</a:t>
            </a:r>
          </a:p>
          <a:p>
            <a:pPr lvl="4"/>
            <a:r>
              <a:rPr lang="en-US" altLang="ko-KR" dirty="0" err="1" smtClean="0"/>
              <a:t>R</a:t>
            </a:r>
            <a:r>
              <a:rPr lang="en-US" altLang="ko-KR" dirty="0" err="1" smtClean="0"/>
              <a:t>adionuclides</a:t>
            </a:r>
            <a:endParaRPr lang="en-US" altLang="ko-KR" dirty="0" smtClean="0"/>
          </a:p>
          <a:p>
            <a:pPr lvl="3"/>
            <a:r>
              <a:rPr lang="en-US" altLang="ko-KR" dirty="0" smtClean="0"/>
              <a:t>Non-point sources: The diffuse sources of pollution (not identifiable as a single source)</a:t>
            </a:r>
            <a:endParaRPr lang="en-US" altLang="ko-KR" dirty="0" smtClean="0"/>
          </a:p>
          <a:p>
            <a:pPr lvl="4"/>
            <a:r>
              <a:rPr lang="en-US" altLang="ko-KR" dirty="0" smtClean="0"/>
              <a:t>Fly ash</a:t>
            </a:r>
          </a:p>
          <a:p>
            <a:pPr lvl="4"/>
            <a:r>
              <a:rPr lang="en-US" altLang="ko-KR" dirty="0" smtClean="0"/>
              <a:t>Fertilizers</a:t>
            </a:r>
          </a:p>
          <a:p>
            <a:pPr lvl="4"/>
            <a:r>
              <a:rPr lang="en-US" altLang="ko-KR" dirty="0" smtClean="0"/>
              <a:t>Pesticides</a:t>
            </a:r>
            <a:endParaRPr lang="en-US" altLang="ko-KR" dirty="0" smtClean="0"/>
          </a:p>
          <a:p>
            <a:pPr lvl="4"/>
            <a:endParaRPr lang="en-US" altLang="ko-K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테크닉">
  <a:themeElements>
    <a:clrScheme name="테크닉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테크닉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테크닉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873</TotalTime>
  <Words>62</Words>
  <Application>Microsoft Office PowerPoint</Application>
  <PresentationFormat>화면 슬라이드 쇼(4:3)</PresentationFormat>
  <Paragraphs>18</Paragraphs>
  <Slides>2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3" baseType="lpstr">
      <vt:lpstr>테크닉</vt:lpstr>
      <vt:lpstr>Ch.3. </vt:lpstr>
      <vt:lpstr>슬라이드 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Ch.1. Introduction</dc:title>
  <dc:creator>my</dc:creator>
  <cp:lastModifiedBy>my</cp:lastModifiedBy>
  <cp:revision>96</cp:revision>
  <dcterms:created xsi:type="dcterms:W3CDTF">2012-02-18T07:01:10Z</dcterms:created>
  <dcterms:modified xsi:type="dcterms:W3CDTF">2012-04-18T12:15:12Z</dcterms:modified>
</cp:coreProperties>
</file>

<file path=docProps/thumbnail.jpeg>
</file>